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7"/>
  </p:notesMasterIdLst>
  <p:handoutMasterIdLst>
    <p:handoutMasterId r:id="rId8"/>
  </p:handoutMasterIdLst>
  <p:sldIdLst>
    <p:sldId id="372" r:id="rId3"/>
    <p:sldId id="363" r:id="rId4"/>
    <p:sldId id="364" r:id="rId5"/>
    <p:sldId id="367" r:id="rId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670" autoAdjust="0"/>
  </p:normalViewPr>
  <p:slideViewPr>
    <p:cSldViewPr>
      <p:cViewPr varScale="1">
        <p:scale>
          <a:sx n="128" d="100"/>
          <a:sy n="128" d="100"/>
        </p:scale>
        <p:origin x="-67" y="-17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73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7F78-9C2C-4336-88A4-28B828FD5A99}" type="datetimeFigureOut">
              <a:rPr lang="zh-CN" altLang="en-US" smtClean="0"/>
              <a:t>2018/1/23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83567-5D32-4574-BD9F-C7928CD27A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25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9932E-346C-46F1-8768-C5FA5F8A721D}" type="datetimeFigureOut">
              <a:rPr lang="zh-CN" altLang="en-US" smtClean="0"/>
              <a:t>2018/1/23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37943-8FA3-4481-98F1-4151F494E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8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浅底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3" y="4065284"/>
            <a:ext cx="1384768" cy="601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286"/>
            <a:ext cx="9144000" cy="3815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9876" y="277444"/>
            <a:ext cx="7772400" cy="972000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60000"/>
                    <a:lumOff val="40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57851" y="1258777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2700">
                <a:solidFill>
                  <a:schemeClr val="tx1">
                    <a:tint val="7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51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6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308304" y="4876006"/>
            <a:ext cx="1784151" cy="257286"/>
          </a:xfrm>
          <a:prstGeom prst="rect">
            <a:avLst/>
          </a:prstGeom>
          <a:noFill/>
        </p:spPr>
        <p:txBody>
          <a:bodyPr wrap="none" lIns="102398" tIns="51199" rIns="102398" bIns="51199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蚂蚁金融服务集团 版权所有</a:t>
            </a:r>
            <a:endParaRPr kumimoji="1" lang="zh-CN" altLang="en-US" sz="10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8633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深底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浅底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728" y="2212075"/>
            <a:ext cx="7862577" cy="1021556"/>
          </a:xfrm>
        </p:spPr>
        <p:txBody>
          <a:bodyPr anchor="t">
            <a:normAutofit/>
          </a:bodyPr>
          <a:lstStyle>
            <a:lvl1pPr algn="l">
              <a:defRPr sz="4500" b="1" cap="all">
                <a:solidFill>
                  <a:schemeClr val="tx2">
                    <a:lumMod val="60000"/>
                    <a:lumOff val="40000"/>
                  </a:scheme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5727" y="1515177"/>
            <a:ext cx="7862576" cy="502089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5120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4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6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8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60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2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4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64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cxnSp>
        <p:nvCxnSpPr>
          <p:cNvPr id="8" name="直线连接符 7"/>
          <p:cNvCxnSpPr/>
          <p:nvPr/>
        </p:nvCxnSpPr>
        <p:spPr>
          <a:xfrm>
            <a:off x="722316" y="2110435"/>
            <a:ext cx="7775991" cy="0"/>
          </a:xfrm>
          <a:prstGeom prst="line">
            <a:avLst/>
          </a:prstGeom>
          <a:ln>
            <a:solidFill>
              <a:srgbClr val="009EE7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089" y="1963798"/>
            <a:ext cx="205200" cy="1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7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浅底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30222"/>
            <a:ext cx="8018770" cy="605726"/>
          </a:xfrm>
        </p:spPr>
        <p:txBody>
          <a:bodyPr>
            <a:normAutofit/>
          </a:bodyPr>
          <a:lstStyle>
            <a:lvl1pPr algn="l">
              <a:defRPr sz="2700" b="1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5" y="974048"/>
            <a:ext cx="8018770" cy="3787955"/>
          </a:xfrm>
        </p:spPr>
        <p:txBody>
          <a:bodyPr>
            <a:normAutofit/>
          </a:bodyPr>
          <a:lstStyle>
            <a:lvl1pPr>
              <a:defRPr sz="2700">
                <a:latin typeface="微软雅黑"/>
                <a:ea typeface="微软雅黑"/>
                <a:cs typeface="微软雅黑"/>
              </a:defRPr>
            </a:lvl1pPr>
            <a:lvl2pPr marL="832083" indent="-320032">
              <a:buFont typeface="Wingdings" panose="05000000000000000000" pitchFamily="2" charset="2"/>
              <a:buChar char="Ø"/>
              <a:defRPr sz="2300">
                <a:latin typeface="微软雅黑"/>
                <a:ea typeface="微软雅黑"/>
                <a:cs typeface="微软雅黑"/>
              </a:defRPr>
            </a:lvl2pPr>
            <a:lvl3pPr>
              <a:defRPr sz="2000">
                <a:latin typeface="微软雅黑"/>
                <a:ea typeface="微软雅黑"/>
                <a:cs typeface="微软雅黑"/>
              </a:defRPr>
            </a:lvl3pPr>
            <a:lvl4pPr>
              <a:defRPr sz="1800">
                <a:latin typeface="微软雅黑"/>
                <a:ea typeface="微软雅黑"/>
                <a:cs typeface="微软雅黑"/>
              </a:defRPr>
            </a:lvl4pPr>
            <a:lvl5pPr>
              <a:defRPr sz="1800"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第二级</a:t>
            </a:r>
          </a:p>
          <a:p>
            <a:pPr lvl="2"/>
            <a:r>
              <a:rPr kumimoji="1" lang="zh-CN" altLang="en-US" dirty="0" smtClean="0"/>
              <a:t>第三级</a:t>
            </a:r>
          </a:p>
          <a:p>
            <a:pPr lvl="3"/>
            <a:r>
              <a:rPr kumimoji="1" lang="zh-CN" altLang="en-US" dirty="0" smtClean="0"/>
              <a:t>第四级</a:t>
            </a:r>
          </a:p>
          <a:p>
            <a:pPr lvl="4"/>
            <a:r>
              <a:rPr kumimoji="1" lang="zh-CN" altLang="en-US" dirty="0" smtClean="0"/>
              <a:t>第五级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/>
        </p:nvCxnSpPr>
        <p:spPr>
          <a:xfrm>
            <a:off x="827584" y="729471"/>
            <a:ext cx="8043233" cy="0"/>
          </a:xfrm>
          <a:prstGeom prst="line">
            <a:avLst/>
          </a:prstGeom>
          <a:ln>
            <a:solidFill>
              <a:srgbClr val="009EE7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83" y="576351"/>
            <a:ext cx="205200" cy="146571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4889128"/>
            <a:ext cx="9144000" cy="254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浅底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5" y="130222"/>
            <a:ext cx="8547900" cy="605726"/>
          </a:xfrm>
        </p:spPr>
        <p:txBody>
          <a:bodyPr>
            <a:normAutofit/>
          </a:bodyPr>
          <a:lstStyle>
            <a:lvl1pPr algn="l">
              <a:defRPr sz="2700" b="1"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  <p:cxnSp>
        <p:nvCxnSpPr>
          <p:cNvPr id="8" name="直线连接符 8"/>
          <p:cNvCxnSpPr/>
          <p:nvPr/>
        </p:nvCxnSpPr>
        <p:spPr>
          <a:xfrm>
            <a:off x="259809" y="729471"/>
            <a:ext cx="8611008" cy="0"/>
          </a:xfrm>
          <a:prstGeom prst="line">
            <a:avLst/>
          </a:prstGeom>
          <a:ln>
            <a:solidFill>
              <a:srgbClr val="009EE7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83" y="576351"/>
            <a:ext cx="205200" cy="1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浅底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4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深底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9" y="4056927"/>
            <a:ext cx="1404000" cy="6100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286"/>
            <a:ext cx="9144000" cy="3815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9876" y="277444"/>
            <a:ext cx="7772400" cy="972000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57851" y="1258777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270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51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7554578" y="4883746"/>
            <a:ext cx="1784076" cy="257246"/>
          </a:xfrm>
          <a:prstGeom prst="rect">
            <a:avLst/>
          </a:prstGeom>
          <a:noFill/>
        </p:spPr>
        <p:txBody>
          <a:bodyPr wrap="none" lIns="102361" tIns="51179" rIns="102361" bIns="51179" rtlCol="0">
            <a:spAutoFit/>
          </a:bodyPr>
          <a:lstStyle/>
          <a:p>
            <a:r>
              <a:rPr kumimoji="1" lang="zh-CN" altLang="en-US" sz="10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蚂蚁金融服务集团 版权所有</a:t>
            </a:r>
            <a:endParaRPr kumimoji="1" lang="zh-CN" altLang="en-US" sz="1000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9200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深底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733" y="2212077"/>
            <a:ext cx="7862577" cy="1021556"/>
          </a:xfrm>
        </p:spPr>
        <p:txBody>
          <a:bodyPr anchor="t">
            <a:normAutofit/>
          </a:bodyPr>
          <a:lstStyle>
            <a:lvl1pPr algn="l">
              <a:defRPr sz="4500" b="1" cap="all">
                <a:solidFill>
                  <a:schemeClr val="bg1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5727" y="1515179"/>
            <a:ext cx="7862576" cy="502089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  <a:latin typeface="微软雅黑"/>
                <a:ea typeface="微软雅黑"/>
                <a:cs typeface="微软雅黑"/>
              </a:defRPr>
            </a:lvl1pPr>
            <a:lvl2pPr marL="5119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9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8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8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cxnSp>
        <p:nvCxnSpPr>
          <p:cNvPr id="8" name="直线连接符 7"/>
          <p:cNvCxnSpPr/>
          <p:nvPr userDrawn="1"/>
        </p:nvCxnSpPr>
        <p:spPr>
          <a:xfrm>
            <a:off x="722316" y="2110435"/>
            <a:ext cx="7775991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35" y="1963865"/>
            <a:ext cx="205200" cy="1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深底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5" y="130223"/>
            <a:ext cx="8547900" cy="60572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8455" y="974049"/>
            <a:ext cx="8547900" cy="3787955"/>
          </a:xfrm>
        </p:spPr>
        <p:txBody>
          <a:bodyPr>
            <a:normAutofit/>
          </a:bodyPr>
          <a:lstStyle>
            <a:lvl1pPr>
              <a:defRPr sz="2700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lvl1pPr>
            <a:lvl2pPr>
              <a:defRPr sz="2300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lvl2pPr>
            <a:lvl3pPr>
              <a:defRPr sz="2000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lvl3pPr>
            <a:lvl4pPr>
              <a:defRPr sz="1800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lvl4pPr>
            <a:lvl5pPr>
              <a:defRPr sz="1800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384465" y="833360"/>
            <a:ext cx="842399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31" y="683927"/>
            <a:ext cx="205200" cy="1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3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深底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5" y="130223"/>
            <a:ext cx="8547900" cy="60572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384465" y="833360"/>
            <a:ext cx="8423999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128"/>
            <a:ext cx="9144000" cy="254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31" y="683927"/>
            <a:ext cx="205200" cy="1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6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398" tIns="51199" rIns="102398" bIns="51199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102398" tIns="51199" rIns="102398" bIns="51199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398" tIns="51199" rIns="102398" bIns="511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4EAB-695F-424E-81D5-F00454E9B429}" type="datetimeFigureOut">
              <a:rPr lang="zh-CN" altLang="en-US" smtClean="0"/>
              <a:t>2018/1/23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398" tIns="51199" rIns="102398" bIns="511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398" tIns="51199" rIns="102398" bIns="511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4FEC-B20C-4676-9FEE-0201F867EF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512051" rtl="0" eaLnBrk="1" latinLnBrk="0" hangingPunct="1">
        <a:spcBef>
          <a:spcPct val="0"/>
        </a:spcBef>
        <a:buNone/>
        <a:defRPr sz="5000" kern="1200">
          <a:solidFill>
            <a:schemeClr val="tx2">
              <a:lumMod val="60000"/>
              <a:lumOff val="4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84039" indent="-384039" algn="l" defTabSz="512051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832083" indent="-320032" algn="l" defTabSz="512051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280128" indent="-256025" algn="l" defTabSz="5120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792179" indent="-256025" algn="l" defTabSz="512051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304230" indent="-256025" algn="l" defTabSz="512051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816281" indent="-256025" algn="l" defTabSz="51205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333" indent="-256025" algn="l" defTabSz="51205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indent="-256025" algn="l" defTabSz="51205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435" indent="-256025" algn="l" defTabSz="51205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51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103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53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205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256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308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358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410" algn="l" defTabSz="51205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380" tIns="51189" rIns="102380" bIns="51189" rtlCol="0" anchor="ctr">
            <a:norm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02380" tIns="51189" rIns="102380" bIns="51189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380" tIns="51189" rIns="102380" bIns="5118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1D94-C184-394D-BCA3-54623FE71E99}" type="datetimeFigureOut">
              <a:rPr kumimoji="1" lang="zh-CN" altLang="en-US" smtClean="0"/>
              <a:t>2018/1/23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380" tIns="51189" rIns="102380" bIns="5118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380" tIns="51189" rIns="102380" bIns="5118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620C-675C-DF4F-A766-EAE8E4270B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29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ctr" defTabSz="512019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84014" indent="-384014" algn="l" defTabSz="51201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832030" indent="-320011" algn="l" defTabSz="512019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280046" indent="-256008" algn="l" defTabSz="51201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792064" indent="-256008" algn="l" defTabSz="512019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304082" indent="-256008" algn="l" defTabSz="512019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816101" indent="-256008" algn="l" defTabSz="51201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8120" indent="-256008" algn="l" defTabSz="51201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138" indent="-256008" algn="l" defTabSz="51201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157" indent="-256008" algn="l" defTabSz="51201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019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4037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55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74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092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2111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4129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6147" algn="l" defTabSz="5120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高德</a:t>
            </a:r>
            <a:r>
              <a:rPr lang="en-US" altLang="zh-CN" dirty="0" err="1" smtClean="0"/>
              <a:t>POIid</a:t>
            </a:r>
            <a:r>
              <a:rPr lang="zh-CN" altLang="en-US" dirty="0" smtClean="0"/>
              <a:t>怎样获取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9622"/>
            <a:ext cx="531581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99590" y="843558"/>
            <a:ext cx="1584178" cy="338554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方式一：选点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83768" y="843558"/>
            <a:ext cx="619268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1" u="sng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http://www.amap.com</a:t>
            </a:r>
            <a:endParaRPr lang="zh-CN" altLang="en-US" sz="1600" b="1" u="sng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851920" y="1563638"/>
            <a:ext cx="79208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436096" y="3795886"/>
            <a:ext cx="1512168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4355976" y="1779662"/>
            <a:ext cx="1224136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圆角矩形标注 16"/>
          <p:cNvSpPr/>
          <p:nvPr/>
        </p:nvSpPr>
        <p:spPr>
          <a:xfrm>
            <a:off x="6012160" y="3219822"/>
            <a:ext cx="1080120" cy="360040"/>
          </a:xfrm>
          <a:prstGeom prst="wedgeRoundRectCallout">
            <a:avLst>
              <a:gd name="adj1" fmla="val -31718"/>
              <a:gd name="adj2" fmla="val 11994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在地图上选点</a:t>
            </a:r>
            <a:endParaRPr lang="zh-CN" altLang="en-US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4896036" y="1826346"/>
            <a:ext cx="1080120" cy="529380"/>
          </a:xfrm>
          <a:prstGeom prst="wedgeRoundRectCallout">
            <a:avLst>
              <a:gd name="adj1" fmla="val -80698"/>
              <a:gd name="adj2" fmla="val -8867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中将会出现</a:t>
            </a:r>
            <a:r>
              <a:rPr lang="en-US" altLang="zh-CN" sz="10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POIid</a:t>
            </a:r>
            <a:endParaRPr lang="zh-CN" altLang="en-US" sz="1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9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29" y="771550"/>
            <a:ext cx="679734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1691678" y="761763"/>
            <a:ext cx="2016225" cy="2266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380311" y="1780483"/>
            <a:ext cx="590359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072885" y="1132411"/>
            <a:ext cx="2003171" cy="2591467"/>
          </a:xfrm>
          <a:prstGeom prst="roundRect">
            <a:avLst>
              <a:gd name="adj" fmla="val 5581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>
            <a:stCxn id="18" idx="3"/>
          </p:cNvCxnSpPr>
          <p:nvPr/>
        </p:nvCxnSpPr>
        <p:spPr>
          <a:xfrm>
            <a:off x="3707903" y="875079"/>
            <a:ext cx="3672408" cy="9045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4283968" y="1491630"/>
            <a:ext cx="3096345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3491880" y="1743658"/>
            <a:ext cx="720080" cy="162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486242" y="273747"/>
            <a:ext cx="6336704" cy="3323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00FF"/>
                </a:solidFill>
              </a:rPr>
              <a:t>http://lbs.amap.com/api/webservice/guide/api/search#text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9592" y="273747"/>
            <a:ext cx="1584176" cy="33230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方式二：工具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77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203598"/>
            <a:ext cx="5479160" cy="31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486242" y="273747"/>
            <a:ext cx="6336704" cy="3323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0000FF"/>
                </a:solidFill>
              </a:rPr>
              <a:t>http://lbs.amap.com/api/webservice/guide/api/search#text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592" y="273747"/>
            <a:ext cx="1584176" cy="332301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方式三：接口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72553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登录高德开放平台，注册成为开发者，调用相关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0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1" descr="般若黑洞 3D小人16.jpg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1714"/>
            <a:ext cx="826413" cy="110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763688" y="195486"/>
            <a:ext cx="669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如果通过上述方法在高德地图没有找到相应的停车场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POI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可以通过下述方法在高德新增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POI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，然后拿到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POIid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951570"/>
            <a:ext cx="4818759" cy="32403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131590"/>
            <a:ext cx="3024336" cy="21570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04048" y="4371950"/>
            <a:ext cx="370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添加完成后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小时后就可以找到了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886663"/>
            <a:ext cx="3603150" cy="2143398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5364088" y="2499742"/>
            <a:ext cx="93610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3059832" y="2715766"/>
            <a:ext cx="18722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4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蚂蚁金服浅色底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蚂蚁金服深色底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停车平台规划0828_正恩</Template>
  <TotalTime>15009</TotalTime>
  <Words>89</Words>
  <Application>Microsoft Office PowerPoint</Application>
  <PresentationFormat>全屏显示(16:9)</PresentationFormat>
  <Paragraphs>13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蚂蚁金服浅色底</vt:lpstr>
      <vt:lpstr>蚂蚁金服深色底</vt:lpstr>
      <vt:lpstr>高德POIid怎样获取</vt:lpstr>
      <vt:lpstr>PowerPoint 演示文稿</vt:lpstr>
      <vt:lpstr>PowerPoint 演示文稿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停车行业接入政策指南</dc:title>
  <dc:creator>齐欢</dc:creator>
  <cp:lastModifiedBy>齐欢</cp:lastModifiedBy>
  <cp:revision>263</cp:revision>
  <dcterms:created xsi:type="dcterms:W3CDTF">2015-09-07T06:24:51Z</dcterms:created>
  <dcterms:modified xsi:type="dcterms:W3CDTF">2018-01-25T06:29:08Z</dcterms:modified>
</cp:coreProperties>
</file>